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6897-AE2E-476F-BC24-A12CE1C45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65CE7-53A0-4F2E-B923-08252043E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7F3CB-1A1F-4E51-B746-42282D4D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F7D40-E51A-4231-8632-BBC9FD30A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490B0-F191-4D90-A23A-98DC08C8E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0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D9CB-EEB7-4F77-9B9E-D378EBF9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F5E0C-15ED-420D-B6BB-4989E7720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AF2C9-A2A3-4F37-BDC4-67228546E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F7C96-E246-4B15-BDE3-655A20F5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27EC0-2572-4879-B001-E34A243C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766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0059EE-9DA0-41FC-82DD-3F1E0C33F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D3403-0108-4334-9155-3C46FE374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C2E7B-130C-454A-8FD2-2A1E838B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8168-8C53-4169-8B15-4F7378AEF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F85A-DAD5-4462-A2A7-F57D56646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542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3FED-EC91-4B0B-ACF9-11DD1FEF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DB6D-29C2-42F1-B8E3-214137DD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26800-E2EF-423D-A97D-7174C5B95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505A6-11D9-43D6-AF3E-2036A4E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2B6F5-0277-44FA-9B6F-F95D20C3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971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6657-4940-4976-8B44-E446B3A8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CBFA4-D675-493B-ADDC-16DE2C52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78057-A21F-4456-A446-E90CD586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98FFF-4EF4-43AC-83A6-511FB713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4123A-1A89-44A5-A7BF-A2B790CE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7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BAA6-1E18-4F96-88EB-A6F78243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71E6C-3886-4D99-BF19-8D32BA52F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E93EE-84CB-4708-A0C6-32021BC4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28AD5-FE03-4321-BE76-96A69359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9090B-5E3A-4897-9B1B-27EB4455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52EFB-ECC9-4E57-9F57-6780C091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31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C519-53A0-466B-98B7-0471A507D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2EE1F-2EFA-4A54-A709-8A712F43D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78BDA-6332-4C7F-B878-9DBB739C2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2884F5-7C97-4D73-BE35-C3496C73E4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9A01F-148B-4F5F-A335-E592C252F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09381-2BB6-432E-8575-839C27F2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F1B33-F346-47C7-BFEC-F1C3AB6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EB52C-EC5E-4DE8-B49E-2A7BB102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757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94A0-080F-49CF-A073-0010D185C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F5D3E-5042-4E64-BD43-5DAB84B6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E41A1-3283-43C3-B808-C6E00BF7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0D19C-79F2-4702-8CBB-A1D1FA04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07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27C6F9-7897-4836-B087-E9CC675F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879BF5-0700-46D2-89BB-0828B59F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40D00-CD61-4212-9F0C-21954C72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63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87F86-35D6-4E58-A508-820D6B2E6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24AF-CF28-4BBF-AA87-13169A2E3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CEBBB-9A70-461F-8B6C-0EB37FE36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83A64-8FA4-412F-A8DD-2AE7F8EA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AC83C-640F-42E1-8E1F-6E91BD66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F4A08-3375-46FC-BC66-7D4AEB9C1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849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1CF0-0D42-4BF8-8F53-C3150D8E3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9BBE4F-9EB9-4B87-A392-18BFD0454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C43E2-5251-43A3-BD79-BE936E6B3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5388F-0FFB-41B8-9397-141C03435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E08C2-8987-4719-A5D3-B61A8CC18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94FE0-EC4F-41CB-AD52-670407E8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08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6214E-A5F0-46C0-80F8-5BEEE828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DE342-85C1-4872-BC4D-AA2450F1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7D5DD-8958-44D8-85A6-4EE72C901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6DC8-F93F-4D0D-9DA7-B2DDBD927D29}" type="datetimeFigureOut">
              <a:rPr lang="en-AU" smtClean="0"/>
              <a:t>20/07/2021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8F654-8B12-41E2-BB7D-E9FA0F8B4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484CF-8199-4650-A609-A1FDE3953D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422E-1AF8-4B1C-A1B1-5A22E2A9C1D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546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96562B-5FF4-4328-B921-8B17DA1FB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5" y="242887"/>
            <a:ext cx="849630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9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Narene Ignace</dc:creator>
  <cp:lastModifiedBy>Narene Ignace</cp:lastModifiedBy>
  <cp:revision>2</cp:revision>
  <dcterms:created xsi:type="dcterms:W3CDTF">2021-07-20T01:14:56Z</dcterms:created>
  <dcterms:modified xsi:type="dcterms:W3CDTF">2021-07-20T01:20:11Z</dcterms:modified>
</cp:coreProperties>
</file>